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agrosa Lopez Riego" initials="MLR" lastIdx="4" clrIdx="0">
    <p:extLst>
      <p:ext uri="{19B8F6BF-5375-455C-9EA6-DF929625EA0E}">
        <p15:presenceInfo xmlns:p15="http://schemas.microsoft.com/office/powerpoint/2012/main" userId="S-1-5-21-299502267-1715567821-839522115-1134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5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82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8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63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21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05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92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76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4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51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10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89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6A405-356D-4713-89FD-20C93CC859DC}" type="datetimeFigureOut">
              <a:rPr lang="de-DE" smtClean="0"/>
              <a:t>17.05.2022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D1183-4F9A-433B-BBB2-5406099AF2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13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C0F58E10-1F5A-405D-B590-9E0F822D99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3" t="6924" r="2092" b="-997"/>
          <a:stretch/>
        </p:blipFill>
        <p:spPr>
          <a:xfrm>
            <a:off x="748144" y="595063"/>
            <a:ext cx="4180759" cy="327364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EFA249A-52E6-4B66-8CE1-BFCA1B2CE8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71" t="7867" r="2091"/>
          <a:stretch/>
        </p:blipFill>
        <p:spPr>
          <a:xfrm>
            <a:off x="5386647" y="611799"/>
            <a:ext cx="4167415" cy="320616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6AB24443-F176-410A-950A-C7DFD759BEF5}"/>
              </a:ext>
            </a:extLst>
          </p:cNvPr>
          <p:cNvSpPr txBox="1"/>
          <p:nvPr/>
        </p:nvSpPr>
        <p:spPr>
          <a:xfrm>
            <a:off x="93921" y="24939"/>
            <a:ext cx="1593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/>
              <a:t>Supplemental</a:t>
            </a:r>
            <a:r>
              <a:rPr lang="de-DE" sz="1200" b="1" dirty="0"/>
              <a:t> </a:t>
            </a:r>
            <a:r>
              <a:rPr lang="de-DE" sz="1200" b="1" dirty="0" err="1"/>
              <a:t>figure</a:t>
            </a:r>
            <a:r>
              <a:rPr lang="de-DE" sz="1200" b="1" dirty="0"/>
              <a:t> 1</a:t>
            </a:r>
          </a:p>
          <a:p>
            <a:r>
              <a:rPr lang="de-DE" sz="1200" dirty="0"/>
              <a:t>Abend et al.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014539" y="3408219"/>
            <a:ext cx="5180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000" dirty="0" smtClean="0"/>
              <a:t>0-0.01</a:t>
            </a:r>
            <a:endParaRPr lang="de-DE" sz="1000" dirty="0"/>
          </a:p>
        </p:txBody>
      </p:sp>
      <p:sp>
        <p:nvSpPr>
          <p:cNvPr id="11" name="Textfeld 10"/>
          <p:cNvSpPr txBox="1"/>
          <p:nvPr/>
        </p:nvSpPr>
        <p:spPr>
          <a:xfrm>
            <a:off x="5722314" y="3408218"/>
            <a:ext cx="5180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000" dirty="0" smtClean="0"/>
              <a:t>0-0.01</a:t>
            </a:r>
            <a:endParaRPr lang="de-DE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A9DA68F-C12B-48D1-933C-A4692024E7E7}"/>
              </a:ext>
            </a:extLst>
          </p:cNvPr>
          <p:cNvSpPr/>
          <p:nvPr/>
        </p:nvSpPr>
        <p:spPr>
          <a:xfrm>
            <a:off x="3861462" y="932418"/>
            <a:ext cx="871870" cy="648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511FB06-A076-49DA-B6B7-AA8A719A5CC0}"/>
              </a:ext>
            </a:extLst>
          </p:cNvPr>
          <p:cNvSpPr txBox="1"/>
          <p:nvPr/>
        </p:nvSpPr>
        <p:spPr>
          <a:xfrm>
            <a:off x="3813787" y="907714"/>
            <a:ext cx="232756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50" dirty="0"/>
              <a:t>7</a:t>
            </a:r>
          </a:p>
          <a:p>
            <a:r>
              <a:rPr lang="de-DE" sz="750" dirty="0"/>
              <a:t>4</a:t>
            </a:r>
          </a:p>
          <a:p>
            <a:r>
              <a:rPr lang="de-DE" sz="750" dirty="0"/>
              <a:t>1</a:t>
            </a:r>
          </a:p>
          <a:p>
            <a:r>
              <a:rPr lang="de-DE" sz="750" dirty="0"/>
              <a:t>6</a:t>
            </a:r>
          </a:p>
          <a:p>
            <a:r>
              <a:rPr lang="de-DE" sz="750" dirty="0"/>
              <a:t>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A3F1774-EC8B-4F0F-A8B6-9A5E2057A19F}"/>
              </a:ext>
            </a:extLst>
          </p:cNvPr>
          <p:cNvSpPr/>
          <p:nvPr/>
        </p:nvSpPr>
        <p:spPr>
          <a:xfrm>
            <a:off x="8464356" y="932418"/>
            <a:ext cx="871870" cy="648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46F4A5C-847E-40EA-9BB9-700E4CF5E00A}"/>
              </a:ext>
            </a:extLst>
          </p:cNvPr>
          <p:cNvSpPr txBox="1"/>
          <p:nvPr/>
        </p:nvSpPr>
        <p:spPr>
          <a:xfrm>
            <a:off x="8400558" y="936365"/>
            <a:ext cx="235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7</a:t>
            </a:r>
          </a:p>
          <a:p>
            <a:r>
              <a:rPr lang="de-DE" sz="800" dirty="0"/>
              <a:t>1</a:t>
            </a:r>
          </a:p>
          <a:p>
            <a:r>
              <a:rPr lang="de-DE" sz="800" dirty="0"/>
              <a:t>2</a:t>
            </a: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-858827" y="1853027"/>
            <a:ext cx="2940228" cy="269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" dirty="0" err="1" smtClean="0"/>
              <a:t>Normalized</a:t>
            </a:r>
            <a:r>
              <a:rPr lang="de-DE" sz="1150" dirty="0" smtClean="0"/>
              <a:t> </a:t>
            </a:r>
            <a:r>
              <a:rPr lang="de-DE" sz="1150" b="1" dirty="0" smtClean="0"/>
              <a:t>FDXR</a:t>
            </a:r>
            <a:r>
              <a:rPr lang="de-DE" sz="1150" dirty="0" smtClean="0"/>
              <a:t> </a:t>
            </a:r>
            <a:r>
              <a:rPr lang="de-DE" sz="1150" dirty="0" err="1" smtClean="0"/>
              <a:t>gene</a:t>
            </a:r>
            <a:r>
              <a:rPr lang="de-DE" sz="1150" dirty="0" smtClean="0"/>
              <a:t> </a:t>
            </a:r>
            <a:r>
              <a:rPr lang="de-DE" sz="1150" dirty="0" err="1" smtClean="0"/>
              <a:t>expression</a:t>
            </a:r>
            <a:r>
              <a:rPr lang="de-DE" sz="1150" dirty="0" smtClean="0"/>
              <a:t> (</a:t>
            </a:r>
            <a:r>
              <a:rPr lang="de-DE" sz="1150" dirty="0" err="1" smtClean="0"/>
              <a:t>Cq-values</a:t>
            </a:r>
            <a:r>
              <a:rPr lang="de-DE" sz="1150" dirty="0" smtClean="0"/>
              <a:t>)</a:t>
            </a:r>
            <a:endParaRPr lang="de-DE" sz="1150" dirty="0"/>
          </a:p>
        </p:txBody>
      </p:sp>
      <p:sp>
        <p:nvSpPr>
          <p:cNvPr id="14" name="Textfeld 13"/>
          <p:cNvSpPr txBox="1"/>
          <p:nvPr/>
        </p:nvSpPr>
        <p:spPr>
          <a:xfrm rot="16200000">
            <a:off x="3800167" y="1853027"/>
            <a:ext cx="2940228" cy="269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" dirty="0" err="1" smtClean="0"/>
              <a:t>Normalized</a:t>
            </a:r>
            <a:r>
              <a:rPr lang="de-DE" sz="1150" dirty="0" smtClean="0"/>
              <a:t> </a:t>
            </a:r>
            <a:r>
              <a:rPr lang="de-DE" sz="1150" b="1" dirty="0" smtClean="0"/>
              <a:t>FDXR</a:t>
            </a:r>
            <a:r>
              <a:rPr lang="de-DE" sz="1150" dirty="0" smtClean="0"/>
              <a:t> </a:t>
            </a:r>
            <a:r>
              <a:rPr lang="de-DE" sz="1150" dirty="0" err="1" smtClean="0"/>
              <a:t>gene</a:t>
            </a:r>
            <a:r>
              <a:rPr lang="de-DE" sz="1150" dirty="0" smtClean="0"/>
              <a:t> </a:t>
            </a:r>
            <a:r>
              <a:rPr lang="de-DE" sz="1150" dirty="0" err="1" smtClean="0"/>
              <a:t>expression</a:t>
            </a:r>
            <a:r>
              <a:rPr lang="de-DE" sz="1150" dirty="0" smtClean="0"/>
              <a:t> (</a:t>
            </a:r>
            <a:r>
              <a:rPr lang="de-DE" sz="1150" dirty="0" err="1" smtClean="0"/>
              <a:t>Cq-values</a:t>
            </a:r>
            <a:r>
              <a:rPr lang="de-DE" sz="1150" dirty="0" smtClean="0"/>
              <a:t>)</a:t>
            </a:r>
            <a:endParaRPr lang="de-DE" sz="115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044" y="3868708"/>
            <a:ext cx="8526699" cy="291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A4-Papier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Abend</dc:creator>
  <cp:lastModifiedBy>Prof. Dr. Abend</cp:lastModifiedBy>
  <cp:revision>18</cp:revision>
  <cp:lastPrinted>2021-12-01T11:51:28Z</cp:lastPrinted>
  <dcterms:created xsi:type="dcterms:W3CDTF">2021-11-14T15:58:41Z</dcterms:created>
  <dcterms:modified xsi:type="dcterms:W3CDTF">2022-05-17T13:12:23Z</dcterms:modified>
</cp:coreProperties>
</file>