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77" autoAdjust="0"/>
    <p:restoredTop sz="95332" autoAdjust="0"/>
  </p:normalViewPr>
  <p:slideViewPr>
    <p:cSldViewPr>
      <p:cViewPr varScale="1">
        <p:scale>
          <a:sx n="115" d="100"/>
          <a:sy n="115" d="100"/>
        </p:scale>
        <p:origin x="1812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F5738FE-571C-49C0-B602-FBE259E191BE}" type="datetimeFigureOut">
              <a:rPr lang="de-DE"/>
              <a:pPr>
                <a:defRPr/>
              </a:pPr>
              <a:t>09.11.2023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D45A66-5A23-457E-B2D1-0785373289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0252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532F-1E79-45DA-A1EB-ABACC2F47357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329D9-1A7C-4952-AB6B-54B88BBC0174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7439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BBC1C-85B6-466C-9C93-5E329D4AE59A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7417-76B0-4EE9-9884-50AD3E35A808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415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66715"/>
            <a:ext cx="1671638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9" y="366715"/>
            <a:ext cx="4849813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1F031-CD7B-4E77-ABA9-24DABDCE50D1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68249-DDBE-4B6A-AA15-8FF4517442D1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9701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C371-5695-4C89-B5FE-A82A255BCBFA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64D0-306E-4007-ADBA-81B82682DE6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9887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3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0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B7B9-62DB-42E1-A045-22A755279F8B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EE20-02DB-45C9-9F7A-59B14D9F97B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02652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9" y="2133601"/>
            <a:ext cx="3260725" cy="6034088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7304" y="2133601"/>
            <a:ext cx="3260725" cy="6034088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892E-5B30-46A7-A330-AF03530F0AC5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DC1C3-72C1-4849-96C8-E9A84CDF5F5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2511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3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5" indent="0">
              <a:buNone/>
              <a:defRPr sz="1108" b="1"/>
            </a:lvl5pPr>
            <a:lvl6pPr marL="1582532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0" indent="0">
              <a:buNone/>
              <a:defRPr sz="11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89" cy="639762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3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5" indent="0">
              <a:buNone/>
              <a:defRPr sz="1108" b="1"/>
            </a:lvl5pPr>
            <a:lvl6pPr marL="1582532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0" indent="0">
              <a:buNone/>
              <a:defRPr sz="11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89" cy="3951288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D0D13-E934-41EE-8309-5579AF842ABA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56E8-755A-4ACA-8F2C-0DE1F01E7B9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370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171D5-56F3-4D78-B466-E11D0525B364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9B62E-C12B-4259-9435-496A68D41620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9590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EAFB-53D7-4155-B014-21CCF9E8F995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65C8F-C2D9-4D0B-8A4F-1444EB6684BA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89569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3" indent="0">
              <a:buNone/>
              <a:defRPr sz="692"/>
            </a:lvl3pPr>
            <a:lvl4pPr marL="949519" indent="0">
              <a:buNone/>
              <a:defRPr sz="623"/>
            </a:lvl4pPr>
            <a:lvl5pPr marL="1266025" indent="0">
              <a:buNone/>
              <a:defRPr sz="623"/>
            </a:lvl5pPr>
            <a:lvl6pPr marL="1582532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0" indent="0">
              <a:buNone/>
              <a:defRPr sz="6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C6A8-3196-4582-9452-8DECCA506389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5DAA-3C9B-4ABB-AF47-F5C4F1DB91A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1570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3" indent="0">
              <a:buNone/>
              <a:defRPr sz="1662"/>
            </a:lvl3pPr>
            <a:lvl4pPr marL="949519" indent="0">
              <a:buNone/>
              <a:defRPr sz="1385"/>
            </a:lvl4pPr>
            <a:lvl5pPr marL="1266025" indent="0">
              <a:buNone/>
              <a:defRPr sz="1385"/>
            </a:lvl5pPr>
            <a:lvl6pPr marL="1582532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0" indent="0">
              <a:buNone/>
              <a:defRPr sz="13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3" indent="0">
              <a:buNone/>
              <a:defRPr sz="692"/>
            </a:lvl3pPr>
            <a:lvl4pPr marL="949519" indent="0">
              <a:buNone/>
              <a:defRPr sz="623"/>
            </a:lvl4pPr>
            <a:lvl5pPr marL="1266025" indent="0">
              <a:buNone/>
              <a:defRPr sz="623"/>
            </a:lvl5pPr>
            <a:lvl6pPr marL="1582532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0" indent="0">
              <a:buNone/>
              <a:defRPr sz="6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2124-9AFA-49BC-B509-90ADC4CEFED4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1C91D-60DB-4B5E-8ADA-E90CD71750B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3037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76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840"/>
            <a:ext cx="2311400" cy="363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3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FE4E22-2526-4979-B30E-431409CBEF6A}" type="datetimeFigureOut">
              <a:rPr lang="en-US"/>
              <a:pPr>
                <a:defRPr/>
              </a:pPr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840"/>
            <a:ext cx="3136900" cy="3637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3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840"/>
            <a:ext cx="2311400" cy="36378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31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FA234D-DD9F-4922-ADEC-B5E1B53607E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5pPr>
      <a:lvl6pPr marL="316506" algn="ctr" rtl="0" fontAlgn="base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6pPr>
      <a:lvl7pPr marL="633013" algn="ctr" rtl="0" fontAlgn="base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7pPr>
      <a:lvl8pPr marL="949519" algn="ctr" rtl="0" fontAlgn="base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8pPr>
      <a:lvl9pPr marL="1266025" algn="ctr" rtl="0" fontAlgn="base">
        <a:spcBef>
          <a:spcPct val="0"/>
        </a:spcBef>
        <a:spcAft>
          <a:spcPct val="0"/>
        </a:spcAft>
        <a:defRPr sz="3046">
          <a:solidFill>
            <a:schemeClr val="tx1"/>
          </a:solidFill>
          <a:latin typeface="Calibri" pitchFamily="34" charset="0"/>
        </a:defRPr>
      </a:lvl9pPr>
    </p:titleStyle>
    <p:bodyStyle>
      <a:lvl1pPr marL="237380" indent="-2373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2" indent="-19781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1" indent="-15825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633013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633013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633013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633013" rtl="0" eaLnBrk="1" latinLnBrk="0" hangingPunct="1">
        <a:spcBef>
          <a:spcPct val="20000"/>
        </a:spcBef>
        <a:buFont typeface="Arial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3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5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2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0" algn="l" defTabSz="633013" rtl="0" eaLnBrk="1" latinLnBrk="0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A7E15FF-7059-2742-3486-4D688F74A5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45" r="19230" b="6855"/>
          <a:stretch/>
        </p:blipFill>
        <p:spPr>
          <a:xfrm>
            <a:off x="5213572" y="3417583"/>
            <a:ext cx="4507659" cy="27900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204" y="784077"/>
            <a:ext cx="4572396" cy="2670279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8601594A-0A65-C427-E70F-6417A97CEF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462" r="19333" b="7351"/>
          <a:stretch/>
        </p:blipFill>
        <p:spPr>
          <a:xfrm>
            <a:off x="578232" y="3314439"/>
            <a:ext cx="4527168" cy="2865956"/>
          </a:xfrm>
          <a:prstGeom prst="rect">
            <a:avLst/>
          </a:prstGeom>
        </p:spPr>
      </p:pic>
      <p:sp>
        <p:nvSpPr>
          <p:cNvPr id="5122" name="TextBox 10"/>
          <p:cNvSpPr txBox="1">
            <a:spLocks noChangeArrowheads="1"/>
          </p:cNvSpPr>
          <p:nvPr/>
        </p:nvSpPr>
        <p:spPr bwMode="auto">
          <a:xfrm>
            <a:off x="425765" y="179007"/>
            <a:ext cx="2209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50" b="1" dirty="0">
                <a:latin typeface="Arial" panose="020B0604020202020204" pitchFamily="34" charset="0"/>
              </a:rPr>
              <a:t>Supplemental figure 1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50" dirty="0">
                <a:latin typeface="Arial" panose="020B0604020202020204" pitchFamily="34" charset="0"/>
              </a:rPr>
              <a:t>Ostheim et al.</a:t>
            </a:r>
          </a:p>
        </p:txBody>
      </p:sp>
      <p:sp>
        <p:nvSpPr>
          <p:cNvPr id="12" name="Rechteck 11"/>
          <p:cNvSpPr/>
          <p:nvPr/>
        </p:nvSpPr>
        <p:spPr>
          <a:xfrm>
            <a:off x="252573" y="2262447"/>
            <a:ext cx="13088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252572" y="1395268"/>
            <a:ext cx="13088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/>
          <p:cNvSpPr/>
          <p:nvPr/>
        </p:nvSpPr>
        <p:spPr>
          <a:xfrm>
            <a:off x="294876" y="4265628"/>
            <a:ext cx="13088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2451296" y="6325800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hteck 16"/>
          <p:cNvSpPr/>
          <p:nvPr/>
        </p:nvSpPr>
        <p:spPr>
          <a:xfrm>
            <a:off x="7013372" y="6328800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67A4A4F-C88A-38F2-9BB7-E09BCF72B4B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16" r="19579" b="4898"/>
          <a:stretch/>
        </p:blipFill>
        <p:spPr>
          <a:xfrm>
            <a:off x="578233" y="586484"/>
            <a:ext cx="4527167" cy="294183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3B3340B3-CF25-F052-C748-2633B31AB1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346" r="94745" b="7351"/>
          <a:stretch/>
        </p:blipFill>
        <p:spPr>
          <a:xfrm>
            <a:off x="221859" y="2057400"/>
            <a:ext cx="337181" cy="286595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8B3690DC-B2EB-306D-A3BA-7FB53261F9F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552" t="93608" r="26817" b="-998"/>
          <a:stretch/>
        </p:blipFill>
        <p:spPr>
          <a:xfrm>
            <a:off x="3886200" y="6281542"/>
            <a:ext cx="3048000" cy="228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0"/>
          <p:cNvSpPr txBox="1">
            <a:spLocks noChangeArrowheads="1"/>
          </p:cNvSpPr>
          <p:nvPr/>
        </p:nvSpPr>
        <p:spPr bwMode="auto">
          <a:xfrm>
            <a:off x="304800" y="152827"/>
            <a:ext cx="2209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50" b="1" dirty="0">
                <a:latin typeface="Arial" panose="020B0604020202020204" pitchFamily="34" charset="0"/>
              </a:rPr>
              <a:t>Supplemental figure 1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050" dirty="0">
                <a:latin typeface="Arial" panose="020B0604020202020204" pitchFamily="34" charset="0"/>
              </a:rPr>
              <a:t>Ostheim et al.</a:t>
            </a:r>
          </a:p>
        </p:txBody>
      </p:sp>
      <p:sp>
        <p:nvSpPr>
          <p:cNvPr id="2" name="Rechteck 1"/>
          <p:cNvSpPr/>
          <p:nvPr/>
        </p:nvSpPr>
        <p:spPr>
          <a:xfrm>
            <a:off x="111838" y="5257800"/>
            <a:ext cx="3810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404972" y="1395268"/>
            <a:ext cx="13088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/>
          <p:cNvSpPr/>
          <p:nvPr/>
        </p:nvSpPr>
        <p:spPr>
          <a:xfrm>
            <a:off x="447276" y="4265628"/>
            <a:ext cx="13088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2110858" y="6325800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hteck 16"/>
          <p:cNvSpPr/>
          <p:nvPr/>
        </p:nvSpPr>
        <p:spPr>
          <a:xfrm>
            <a:off x="6672934" y="6328800"/>
            <a:ext cx="1371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8B5886F-43E4-BAB7-2FE0-D9E88B230C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9" r="17962" b="5767"/>
          <a:stretch/>
        </p:blipFill>
        <p:spPr>
          <a:xfrm>
            <a:off x="578165" y="647798"/>
            <a:ext cx="4648200" cy="28229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01714D27-9E9C-CA26-9D34-887CAAC627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82" r="18589" b="5285"/>
          <a:stretch/>
        </p:blipFill>
        <p:spPr>
          <a:xfrm>
            <a:off x="530005" y="3485959"/>
            <a:ext cx="4599509" cy="28229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17FF330-8D97-EE47-5E9C-0195B479AB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48" r="20486" b="5808"/>
          <a:stretch/>
        </p:blipFill>
        <p:spPr>
          <a:xfrm>
            <a:off x="5126192" y="647798"/>
            <a:ext cx="4580039" cy="27946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1C26D0F-C685-BB09-79BF-1AB3CD4ECAE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048" r="19223" b="5534"/>
          <a:stretch/>
        </p:blipFill>
        <p:spPr>
          <a:xfrm>
            <a:off x="5105400" y="3478935"/>
            <a:ext cx="4572000" cy="282714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342488F-3DF2-423D-0224-FF8DD3EB86D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-346" r="94745" b="7351"/>
          <a:stretch/>
        </p:blipFill>
        <p:spPr>
          <a:xfrm>
            <a:off x="221859" y="2057400"/>
            <a:ext cx="337181" cy="2865956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4B97E6E-E6DB-5803-CD0C-C223FBBB8A0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2552" t="93608" r="26817" b="-998"/>
          <a:stretch/>
        </p:blipFill>
        <p:spPr>
          <a:xfrm>
            <a:off x="3886200" y="6281542"/>
            <a:ext cx="30480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69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A4-Papier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Company>NCI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temp</dc:creator>
  <cp:lastModifiedBy>Patrick Ostheim</cp:lastModifiedBy>
  <cp:revision>221</cp:revision>
  <cp:lastPrinted>2021-02-23T12:44:09Z</cp:lastPrinted>
  <dcterms:created xsi:type="dcterms:W3CDTF">2012-12-10T18:16:56Z</dcterms:created>
  <dcterms:modified xsi:type="dcterms:W3CDTF">2023-11-09T05:31:52Z</dcterms:modified>
</cp:coreProperties>
</file>